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13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a Vrsecka" userId="2b5fe5e4e981dba4" providerId="LiveId" clId="{BFE4797B-91DE-42C4-9812-A1D1B28ABE5E}"/>
    <pc:docChg chg="undo custSel modSld">
      <pc:chgData name="Michala Vrsecka" userId="2b5fe5e4e981dba4" providerId="LiveId" clId="{BFE4797B-91DE-42C4-9812-A1D1B28ABE5E}" dt="2024-06-30T18:18:15.796" v="253" actId="20577"/>
      <pc:docMkLst>
        <pc:docMk/>
      </pc:docMkLst>
      <pc:sldChg chg="modSp mod">
        <pc:chgData name="Michala Vrsecka" userId="2b5fe5e4e981dba4" providerId="LiveId" clId="{BFE4797B-91DE-42C4-9812-A1D1B28ABE5E}" dt="2024-06-30T18:18:15.796" v="253" actId="20577"/>
        <pc:sldMkLst>
          <pc:docMk/>
          <pc:sldMk cId="2142526112" sldId="256"/>
        </pc:sldMkLst>
      </pc:sldChg>
      <pc:sldChg chg="modSp mod">
        <pc:chgData name="Michala Vrsecka" userId="2b5fe5e4e981dba4" providerId="LiveId" clId="{BFE4797B-91DE-42C4-9812-A1D1B28ABE5E}" dt="2024-06-30T18:13:20.666" v="206" actId="20577"/>
        <pc:sldMkLst>
          <pc:docMk/>
          <pc:sldMk cId="3906342917" sldId="257"/>
        </pc:sldMkLst>
      </pc:sldChg>
    </pc:docChg>
  </pc:docChgLst>
  <pc:docChgLst>
    <pc:chgData name="Michala Vrsecka" userId="2b5fe5e4e981dba4" providerId="LiveId" clId="{03BAEC47-7EB8-4506-98FD-3EE3A948DCA5}"/>
    <pc:docChg chg="custSel modSld">
      <pc:chgData name="Michala Vrsecka" userId="2b5fe5e4e981dba4" providerId="LiveId" clId="{03BAEC47-7EB8-4506-98FD-3EE3A948DCA5}" dt="2025-07-05T17:42:31.122" v="257" actId="113"/>
      <pc:docMkLst>
        <pc:docMk/>
      </pc:docMkLst>
      <pc:sldChg chg="modSp mod">
        <pc:chgData name="Michala Vrsecka" userId="2b5fe5e4e981dba4" providerId="LiveId" clId="{03BAEC47-7EB8-4506-98FD-3EE3A948DCA5}" dt="2025-07-05T17:42:31.122" v="257" actId="113"/>
        <pc:sldMkLst>
          <pc:docMk/>
          <pc:sldMk cId="2142526112" sldId="256"/>
        </pc:sldMkLst>
        <pc:spChg chg="mod">
          <ac:chgData name="Michala Vrsecka" userId="2b5fe5e4e981dba4" providerId="LiveId" clId="{03BAEC47-7EB8-4506-98FD-3EE3A948DCA5}" dt="2025-07-05T17:38:16.753" v="3" actId="20577"/>
          <ac:spMkLst>
            <pc:docMk/>
            <pc:sldMk cId="2142526112" sldId="256"/>
            <ac:spMk id="2" creationId="{CCC13BD1-43E5-5521-7493-E8B78989C851}"/>
          </ac:spMkLst>
        </pc:spChg>
        <pc:spChg chg="mod">
          <ac:chgData name="Michala Vrsecka" userId="2b5fe5e4e981dba4" providerId="LiveId" clId="{03BAEC47-7EB8-4506-98FD-3EE3A948DCA5}" dt="2025-07-05T17:42:31.122" v="257" actId="113"/>
          <ac:spMkLst>
            <pc:docMk/>
            <pc:sldMk cId="2142526112" sldId="256"/>
            <ac:spMk id="3" creationId="{8C73DA8D-4396-EDC3-68B8-E49A4229AF3D}"/>
          </ac:spMkLst>
        </pc:spChg>
      </pc:sldChg>
      <pc:sldChg chg="modSp mod">
        <pc:chgData name="Michala Vrsecka" userId="2b5fe5e4e981dba4" providerId="LiveId" clId="{03BAEC47-7EB8-4506-98FD-3EE3A948DCA5}" dt="2025-07-05T17:41:55.301" v="202" actId="20577"/>
        <pc:sldMkLst>
          <pc:docMk/>
          <pc:sldMk cId="3906342917" sldId="257"/>
        </pc:sldMkLst>
        <pc:spChg chg="mod">
          <ac:chgData name="Michala Vrsecka" userId="2b5fe5e4e981dba4" providerId="LiveId" clId="{03BAEC47-7EB8-4506-98FD-3EE3A948DCA5}" dt="2025-07-05T17:41:55.301" v="202" actId="20577"/>
          <ac:spMkLst>
            <pc:docMk/>
            <pc:sldMk cId="3906342917" sldId="257"/>
            <ac:spMk id="2" creationId="{CFD153BF-A190-EFF3-6EF0-07BD57D6A05F}"/>
          </ac:spMkLst>
        </pc:spChg>
        <pc:spChg chg="mod">
          <ac:chgData name="Michala Vrsecka" userId="2b5fe5e4e981dba4" providerId="LiveId" clId="{03BAEC47-7EB8-4506-98FD-3EE3A948DCA5}" dt="2025-07-05T17:41:10.476" v="194" actId="20577"/>
          <ac:spMkLst>
            <pc:docMk/>
            <pc:sldMk cId="3906342917" sldId="257"/>
            <ac:spMk id="3" creationId="{85D425FC-B28F-B9D9-8E53-3D44BF69B7E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3B4848-349F-3656-1235-0FE87E823C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7815015-4AD7-B2E9-37EC-68CC2B7F8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2790E4-66FD-B731-550B-073F92537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AB9B-FF84-42D6-9D0B-D977B28B3332}" type="datetimeFigureOut">
              <a:rPr lang="cs-CZ" smtClean="0"/>
              <a:t>05.07.2025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2FD6CB-8468-93F5-1470-C267069CB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5BC9EB1-BB01-5B2C-72B9-140D23BE0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B1F7-5B9B-412A-95CA-9603568D1C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0635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B33276-0A12-EB5F-F608-90A865728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219D63B-D380-163D-170A-A8C1D44AB9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8EAC5FB-5D30-17EB-9FE8-E6F82D13C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AB9B-FF84-42D6-9D0B-D977B28B3332}" type="datetimeFigureOut">
              <a:rPr lang="cs-CZ" smtClean="0"/>
              <a:t>05.07.2025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A7D7A6-8B1C-7AAC-93E7-187B428B2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729285-EE20-0426-0FC5-6D2D691D3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B1F7-5B9B-412A-95CA-9603568D1C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8138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4274D1F-008C-AC1B-07D0-A445E8BA70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BDDBCEE-A5F0-5531-C247-C242F3DD32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10F68E-90C2-9CA0-8945-3FD7D415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AB9B-FF84-42D6-9D0B-D977B28B3332}" type="datetimeFigureOut">
              <a:rPr lang="cs-CZ" smtClean="0"/>
              <a:t>05.07.2025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21CB96-DB14-0927-36F8-53330B626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2A22C7-DFFB-255F-3789-43282F0FF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B1F7-5B9B-412A-95CA-9603568D1C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5779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F0C421-0F9B-9A74-51E7-CD99178B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FF22AE-0609-2301-19E9-678F9C650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EF6AB3-0713-1D41-CB04-A2ED81297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AB9B-FF84-42D6-9D0B-D977B28B3332}" type="datetimeFigureOut">
              <a:rPr lang="cs-CZ" smtClean="0"/>
              <a:t>05.07.2025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A715C5-5BB5-228F-F969-C7608F6B7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4F14F8-5BF8-DA60-419D-C2298ADF2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B1F7-5B9B-412A-95CA-9603568D1C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85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C9BB7D-B97B-608B-8B15-EEA7E9458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7FD4147-EAED-CB81-E4E0-A7D509242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AC3981-C1E2-B3A6-33AB-CA0D47DF8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AB9B-FF84-42D6-9D0B-D977B28B3332}" type="datetimeFigureOut">
              <a:rPr lang="cs-CZ" smtClean="0"/>
              <a:t>05.07.2025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3832A7-3C02-608E-0090-F7FA0D584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843D8F-24A7-BBEE-E7FF-7A3F07414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B1F7-5B9B-412A-95CA-9603568D1C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0503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8EEE0D-F06A-40C7-93EF-DB6A2DBA7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08D380-16CF-BB9F-DFC5-B131151CE6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708D0B4-5D12-B8F2-346A-A17D655CA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189FD1D-FF7B-5377-CE2F-6C72FEB9B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AB9B-FF84-42D6-9D0B-D977B28B3332}" type="datetimeFigureOut">
              <a:rPr lang="cs-CZ" smtClean="0"/>
              <a:t>05.07.2025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251807D-BF03-7E3B-BE7E-B7387D86A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3AB1660-2A2D-1FB0-2E7D-5B3E681BB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B1F7-5B9B-412A-95CA-9603568D1C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3015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F2EC86-6279-FA9F-F38D-C2C980EF6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0E7D5CC-F182-95AF-2302-67B341186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87DD114-A940-9F34-0060-483F107B3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7399CF6-BEC6-5145-ED3B-3C8D7F83B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88049D3-EEF4-A4EA-75F0-B7B78544B8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BAAFF70-BEDA-D13C-309E-934E61AEE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AB9B-FF84-42D6-9D0B-D977B28B3332}" type="datetimeFigureOut">
              <a:rPr lang="cs-CZ" smtClean="0"/>
              <a:t>05.07.2025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1198A88-B5B7-A41A-7AE3-FDBA5B192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23B8253-7A64-1724-5522-6063FD2B4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B1F7-5B9B-412A-95CA-9603568D1C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152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B077D0-7402-AD15-1D9E-28115E4B7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04B7A92-3354-1E2B-462A-5C8DA4B1B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AB9B-FF84-42D6-9D0B-D977B28B3332}" type="datetimeFigureOut">
              <a:rPr lang="cs-CZ" smtClean="0"/>
              <a:t>05.07.2025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E15CF0E-3226-3C76-10B9-D054D02AD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244FC2C-E9A4-3786-9A96-0D1C61768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B1F7-5B9B-412A-95CA-9603568D1C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3944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F5CF858-DE26-1BDC-A7BC-88A366C57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AB9B-FF84-42D6-9D0B-D977B28B3332}" type="datetimeFigureOut">
              <a:rPr lang="cs-CZ" smtClean="0"/>
              <a:t>05.07.2025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5303B33-4AE9-B77C-D08C-C1B780C2D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B079C56-106B-2170-FCC7-F4C6D4684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B1F7-5B9B-412A-95CA-9603568D1C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3668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D2BDE5-4E5A-D12F-2461-3804DD35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670AD9-EF07-8160-020C-C1AA3F683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3AE1B0D-EFFA-81DB-6128-3AF67EAB3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BF73178-A382-6620-93FA-8B267B826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AB9B-FF84-42D6-9D0B-D977B28B3332}" type="datetimeFigureOut">
              <a:rPr lang="cs-CZ" smtClean="0"/>
              <a:t>05.07.2025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1DDCFA3-52E9-E0E6-1E86-2B986A90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34EE0E8-DC57-8516-B563-1C853422F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B1F7-5B9B-412A-95CA-9603568D1C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6130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DD92D7-CBED-112A-123B-7C591AD1A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BA74A5F-5E40-7622-5BF7-E4E1F2C172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48CAC5E-C09E-0DBF-B878-4AD7F5806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EC2889F-496D-48C7-030E-5C44CFDC8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AB9B-FF84-42D6-9D0B-D977B28B3332}" type="datetimeFigureOut">
              <a:rPr lang="cs-CZ" smtClean="0"/>
              <a:t>05.07.2025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9C98815-4AE5-928D-F01F-22000C8F7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81723D1-E900-DACC-B146-1398CAEFC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B1F7-5B9B-412A-95CA-9603568D1C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2669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D485C21-21FC-A84A-E766-B7BC16207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C5E86B9-DDD4-97DC-2B17-8E60D98D2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F8A560-03C2-6203-AEC7-4C3C8D2334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9AB9B-FF84-42D6-9D0B-D977B28B3332}" type="datetimeFigureOut">
              <a:rPr lang="cs-CZ" smtClean="0"/>
              <a:t>05.07.2025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80F813-CB9B-598E-D68C-B2CB08BFF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AF5B16-FBA1-FCD3-F96E-9611BC1E76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BB1F7-5B9B-412A-95CA-9603568D1C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061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C13BD1-43E5-5521-7493-E8B78989C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59356"/>
          </a:xfrm>
        </p:spPr>
        <p:txBody>
          <a:bodyPr/>
          <a:lstStyle/>
          <a:p>
            <a:r>
              <a:rPr lang="cs-CZ" dirty="0"/>
              <a:t>Kroužky ŠD na rok 2025/26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C73DA8D-4396-EDC3-68B8-E49A4229A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88722"/>
            <a:ext cx="9144000" cy="4669277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Kroužky se volí vždy na celý školní rok.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Přihlašování na kroužky bude probíhat elektronicky v Google </a:t>
            </a:r>
            <a:r>
              <a:rPr lang="cs-CZ" dirty="0" err="1"/>
              <a:t>classroom</a:t>
            </a:r>
            <a:r>
              <a:rPr lang="cs-CZ" dirty="0"/>
              <a:t> na začátku září.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Podrobné informace obdrží žáci v prvním týdnu nového školního roku.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Přihlašovací údaje obdrží žáci prvních tříd od svých třídních vyučujících, ostatní žáci mají přihlašovací údaje stejné celou školní docházku.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Většina kroužků bude rozdělena na skupiny pro 1. a 2. třídu a 3. – 5. třídu.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Rozvrh kroužků bude zveřejněn do konce srpna.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Na konci srpna bude v Google </a:t>
            </a:r>
            <a:r>
              <a:rPr lang="cs-CZ" dirty="0" err="1"/>
              <a:t>classroom</a:t>
            </a:r>
            <a:r>
              <a:rPr lang="cs-CZ" dirty="0"/>
              <a:t> vyvěšen nový kurz Přihlašování na kroužky, do kterého se zapíšete a budou zde podrobné informace k zápisu.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Veškeré dotazy prosím pište na </a:t>
            </a:r>
            <a:r>
              <a:rPr lang="cs-CZ" b="1" dirty="0"/>
              <a:t>vrsecka@zsburesova.cz</a:t>
            </a:r>
          </a:p>
        </p:txBody>
      </p:sp>
    </p:spTree>
    <p:extLst>
      <p:ext uri="{BB962C8B-B14F-4D97-AF65-F5344CB8AC3E}">
        <p14:creationId xmlns:p14="http://schemas.microsoft.com/office/powerpoint/2010/main" val="2142526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 descr="Obsah obrázku text, tráva, různé&#10;&#10;Popis byl vytvořen automaticky">
            <a:extLst>
              <a:ext uri="{FF2B5EF4-FFF2-40B4-BE49-F238E27FC236}">
                <a16:creationId xmlns:a16="http://schemas.microsoft.com/office/drawing/2014/main" id="{0D2BBCFC-4D34-0EE2-4824-E331DBA7A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354" y="914400"/>
            <a:ext cx="6625092" cy="496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19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D153BF-A190-EFF3-6EF0-07BD57D6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0560"/>
          </a:xfrm>
        </p:spPr>
        <p:txBody>
          <a:bodyPr>
            <a:normAutofit fontScale="90000"/>
          </a:bodyPr>
          <a:lstStyle/>
          <a:p>
            <a:r>
              <a:rPr lang="cs-CZ" sz="6000" dirty="0"/>
              <a:t>Výběr kroužků pro školní rok 2025/26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D425FC-B28F-B9D9-8E53-3D44BF69B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2417"/>
            <a:ext cx="10515600" cy="5369668"/>
          </a:xfrm>
        </p:spPr>
        <p:txBody>
          <a:bodyPr>
            <a:normAutofit lnSpcReduction="10000"/>
          </a:bodyPr>
          <a:lstStyle/>
          <a:p>
            <a:r>
              <a:rPr lang="cs-CZ" sz="1400" b="1" dirty="0"/>
              <a:t>Aerobik                                        </a:t>
            </a:r>
          </a:p>
          <a:p>
            <a:r>
              <a:rPr lang="cs-CZ" sz="1400" b="1" dirty="0"/>
              <a:t>Florbal</a:t>
            </a:r>
          </a:p>
          <a:p>
            <a:r>
              <a:rPr lang="cs-CZ" sz="1400" b="1" dirty="0"/>
              <a:t>Dovedné ruce</a:t>
            </a:r>
          </a:p>
          <a:p>
            <a:r>
              <a:rPr lang="cs-CZ" sz="1400" b="1" dirty="0"/>
              <a:t>Hrátky s přírodou pouze 1. a 2. třída</a:t>
            </a:r>
          </a:p>
          <a:p>
            <a:r>
              <a:rPr lang="cs-CZ" sz="1400" b="1" dirty="0"/>
              <a:t>Hrátky s jógou - začátečníci</a:t>
            </a:r>
          </a:p>
          <a:p>
            <a:r>
              <a:rPr lang="cs-CZ" sz="1400" b="1" dirty="0"/>
              <a:t>Keramika</a:t>
            </a:r>
          </a:p>
          <a:p>
            <a:r>
              <a:rPr lang="cs-CZ" sz="1400" b="1" dirty="0"/>
              <a:t>Keramika pro pokročilé</a:t>
            </a:r>
          </a:p>
          <a:p>
            <a:r>
              <a:rPr lang="cs-CZ" sz="1400" b="1" dirty="0"/>
              <a:t>Sportovní hry</a:t>
            </a:r>
          </a:p>
          <a:p>
            <a:r>
              <a:rPr lang="cs-CZ" sz="1400" b="1" dirty="0"/>
              <a:t>Výtvarná výchova </a:t>
            </a:r>
          </a:p>
          <a:p>
            <a:r>
              <a:rPr lang="cs-CZ" sz="1400" b="1" dirty="0"/>
              <a:t>Atletika</a:t>
            </a:r>
          </a:p>
          <a:p>
            <a:r>
              <a:rPr lang="cs-CZ" sz="1400" b="1" dirty="0"/>
              <a:t>Deskové hry</a:t>
            </a:r>
          </a:p>
          <a:p>
            <a:r>
              <a:rPr lang="cs-CZ" sz="1400" b="1" dirty="0"/>
              <a:t>Hrátky s angličtinou pouze 1. třída</a:t>
            </a:r>
          </a:p>
          <a:p>
            <a:r>
              <a:rPr lang="cs-CZ" sz="1400" b="1" dirty="0"/>
              <a:t>Kopaná</a:t>
            </a:r>
          </a:p>
          <a:p>
            <a:r>
              <a:rPr lang="cs-CZ" sz="1400" b="1" dirty="0"/>
              <a:t>Dopravní výchova</a:t>
            </a:r>
          </a:p>
          <a:p>
            <a:r>
              <a:rPr lang="cs-CZ" sz="1400" b="1" dirty="0"/>
              <a:t>Hrátky s matematikou pouze 3. a 5. třída</a:t>
            </a:r>
          </a:p>
          <a:p>
            <a:r>
              <a:rPr lang="cs-CZ" sz="1400" b="1" dirty="0"/>
              <a:t>Plavání pouze 2. třída</a:t>
            </a:r>
          </a:p>
          <a:p>
            <a:r>
              <a:rPr lang="cs-CZ" sz="1400" b="1" dirty="0"/>
              <a:t>Rekreační kroužek</a:t>
            </a:r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3906342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barevné&#10;&#10;Popis byl vytvořen automaticky">
            <a:extLst>
              <a:ext uri="{FF2B5EF4-FFF2-40B4-BE49-F238E27FC236}">
                <a16:creationId xmlns:a16="http://schemas.microsoft.com/office/drawing/2014/main" id="{7C499BED-7562-C6F1-32AB-CD20E25D2B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94" r="1" b="11845"/>
          <a:stretch/>
        </p:blipFill>
        <p:spPr>
          <a:xfrm rot="43200000">
            <a:off x="990600" y="964162"/>
            <a:ext cx="10134600" cy="486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74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4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 descr="Obsah obrázku hrníček, nápoj, plast&#10;&#10;Popis byl vytvořen automaticky">
            <a:extLst>
              <a:ext uri="{FF2B5EF4-FFF2-40B4-BE49-F238E27FC236}">
                <a16:creationId xmlns:a16="http://schemas.microsoft.com/office/drawing/2014/main" id="{0BEB6D25-8845-379D-9054-DD7FEDB4E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354" y="914400"/>
            <a:ext cx="6625092" cy="496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87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 descr="Obsah obrázku různé, kytice, několik, stejné&#10;&#10;Popis byl vytvořen automaticky">
            <a:extLst>
              <a:ext uri="{FF2B5EF4-FFF2-40B4-BE49-F238E27FC236}">
                <a16:creationId xmlns:a16="http://schemas.microsoft.com/office/drawing/2014/main" id="{6913967C-DC06-E72F-63DA-ADA46F0B0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275" y="914400"/>
            <a:ext cx="6647249" cy="496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74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 descr="Obsah obrázku patro, interiér, sport, několik&#10;&#10;Popis byl vytvořen automaticky">
            <a:extLst>
              <a:ext uri="{FF2B5EF4-FFF2-40B4-BE49-F238E27FC236}">
                <a16:creationId xmlns:a16="http://schemas.microsoft.com/office/drawing/2014/main" id="{A21B62AE-9820-68E5-624D-100EF4112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354" y="914400"/>
            <a:ext cx="6625092" cy="496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15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 descr="Obsah obrázku text, skupina, plavání, výprodej&#10;&#10;Popis byl vytvořen automaticky">
            <a:extLst>
              <a:ext uri="{FF2B5EF4-FFF2-40B4-BE49-F238E27FC236}">
                <a16:creationId xmlns:a16="http://schemas.microsoft.com/office/drawing/2014/main" id="{8255F979-E3EB-E4DD-02C4-4FAE8061D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354" y="914400"/>
            <a:ext cx="6625092" cy="496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13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 descr="Obsah obrázku osoba&#10;&#10;Popis byl vytvořen automaticky">
            <a:extLst>
              <a:ext uri="{FF2B5EF4-FFF2-40B4-BE49-F238E27FC236}">
                <a16:creationId xmlns:a16="http://schemas.microsoft.com/office/drawing/2014/main" id="{23864677-DA57-0795-01AF-C557C0F17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354" y="914400"/>
            <a:ext cx="6625092" cy="496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11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 descr="Obsah obrázku osoba, dítě, pózování, mladý&#10;&#10;Popis byl vytvořen automaticky">
            <a:extLst>
              <a:ext uri="{FF2B5EF4-FFF2-40B4-BE49-F238E27FC236}">
                <a16:creationId xmlns:a16="http://schemas.microsoft.com/office/drawing/2014/main" id="{4C27116E-1BB7-46AC-041E-5D540245D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354" y="914400"/>
            <a:ext cx="6625092" cy="496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26049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187</Words>
  <Application>Microsoft Office PowerPoint</Application>
  <PresentationFormat>Širokoúhlá obrazovka</PresentationFormat>
  <Paragraphs>29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Kroužky ŠD na rok 2025/26</vt:lpstr>
      <vt:lpstr>Výběr kroužků pro školní rok 2025/26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Kroužky ŠD na rok 2022/23</dc:title>
  <dc:creator>Michala Vrsecka</dc:creator>
  <cp:lastModifiedBy>VRSECKY Michal EXT</cp:lastModifiedBy>
  <cp:revision>7</cp:revision>
  <dcterms:created xsi:type="dcterms:W3CDTF">2022-08-14T09:16:52Z</dcterms:created>
  <dcterms:modified xsi:type="dcterms:W3CDTF">2025-07-05T17:42:31Z</dcterms:modified>
</cp:coreProperties>
</file>